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9804" y="1698934"/>
            <a:ext cx="8100667" cy="1829761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ТЕХНИЧЕСКОЕ ЗАДАНИЕ</a:t>
            </a:r>
            <a:br>
              <a:rPr lang="ru-RU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«</a:t>
            </a:r>
            <a:r>
              <a:rPr lang="ru-RU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МЕТЕОСТАНЦИЯ: МОНИТОРИНГ ТЕМПЕРАТУРЫ, ВЛАЖНОСТИ И ДРУГИХ ПОГОДНЫХ УСЛОВИЙ С ПОМОЩЬЮ ДАТЧИКОВ»</a:t>
            </a:r>
            <a:br>
              <a:rPr lang="ru-RU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111906"/>
            <a:ext cx="8532440" cy="183361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</a:t>
            </a:r>
          </a:p>
          <a:p>
            <a:pPr>
              <a:spcBef>
                <a:spcPts val="0"/>
              </a:spcBef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Максимов А.А.</a:t>
            </a:r>
          </a:p>
          <a:p>
            <a:pPr>
              <a:spcBef>
                <a:spcPts val="0"/>
              </a:spcBef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КСК – 312А</a:t>
            </a:r>
          </a:p>
          <a:p>
            <a:pPr>
              <a:spcBef>
                <a:spcPts val="0"/>
              </a:spcBef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</a:p>
          <a:p>
            <a:pPr>
              <a:spcBef>
                <a:spcPts val="0"/>
              </a:spcBef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А.К. Решетникова</a:t>
            </a:r>
          </a:p>
          <a:p>
            <a:pPr>
              <a:spcBef>
                <a:spcPts val="0"/>
              </a:spcBef>
            </a:pP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543926"/>
              </p:ext>
            </p:extLst>
          </p:nvPr>
        </p:nvGraphicFramePr>
        <p:xfrm>
          <a:off x="251520" y="167047"/>
          <a:ext cx="8568952" cy="1130173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1515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3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государственное автономное профессиональное образовательное учреждение Свердловской области «Нижнетагильский государственный профессиональный колледж имени Никиты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Акинфиевича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Демидова»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(ГАПОУ СО «НТГПК им. Н.А. Демидова»)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0" name="Прямая со стрелкой 9"/>
          <p:cNvCxnSpPr>
            <a:cxnSpLocks noChangeShapeType="1"/>
          </p:cNvCxnSpPr>
          <p:nvPr/>
        </p:nvCxnSpPr>
        <p:spPr bwMode="auto">
          <a:xfrm flipV="1">
            <a:off x="971600" y="1412776"/>
            <a:ext cx="7848872" cy="14288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054" name="Picture 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7617"/>
            <a:ext cx="1219630" cy="121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577975" y="30591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577975" y="35163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91880" y="5733256"/>
            <a:ext cx="2014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Нижний Тагил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262922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450000" algn="just"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«Метеостанция: мониторинг температуры, влажности и других погодных условий с помощью датчиков» — разработка системы, позволяющей собирать, обрабатывать и анализировать данные о текущих метеорологических параметрах окружающей среды в режиме реального времени. 	</a:t>
            </a:r>
          </a:p>
          <a:p>
            <a:pPr marL="0" indent="450000" algn="just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направлен на обеспечение пользователей точной информацией о погоде, прогнозирование изменений климатических условий и предоставление данных для научных исследований, сельского хозяйства, бытовых нужд и других сфер деятельности.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</a:p>
        </p:txBody>
      </p:sp>
    </p:spTree>
    <p:extLst>
      <p:ext uri="{BB962C8B-B14F-4D97-AF65-F5344CB8AC3E}">
        <p14:creationId xmlns:p14="http://schemas.microsoft.com/office/powerpoint/2010/main" val="3858990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ClrTx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Проблематика проекта заключается в отсутствии удобных и доступных решений для мониторинга погодных условий в локальных масштабах, особенно в удаленных или труднодоступных районах. Традиционные метеостанции часто требуют значительных затрат на установку и обслуживание, а также могут не обеспечивать необходимую точность и оперативность данных.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ClrTx/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Это ограничивает возможности людей и организаций получать актуальную информацию о температуре, влажности и других ключевых параметрах окружающей среды, что важно для планирования различных видов деятельности, таких как сельское хозяйство, строительство, туризм и даже повседневная жизнь.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ПРОБЛЕМЫ</a:t>
            </a:r>
          </a:p>
        </p:txBody>
      </p:sp>
    </p:spTree>
    <p:extLst>
      <p:ext uri="{BB962C8B-B14F-4D97-AF65-F5344CB8AC3E}">
        <p14:creationId xmlns:p14="http://schemas.microsoft.com/office/powerpoint/2010/main" val="1666826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3858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ПРЕДЛАГАЕМОЕ РЕШЕНИЕ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340DBDB-11D6-F9C8-8BC5-9B9B2ECD9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24744"/>
            <a:ext cx="4754055" cy="364621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54D6E19-210A-2488-6A6A-02DC9CF15822}"/>
              </a:ext>
            </a:extLst>
          </p:cNvPr>
          <p:cNvSpPr txBox="1"/>
          <p:nvPr/>
        </p:nvSpPr>
        <p:spPr>
          <a:xfrm>
            <a:off x="5220072" y="1872107"/>
            <a:ext cx="3851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системы мониторинга на базе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Arduino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Необходимые компоненты: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Плата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Arduino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UNO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Макетная плата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Датчик температуры и влажности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DHT11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159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ПРОГРАММНЫЙ КОД (ЛИСТИНГ)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6B6353E-3166-CC82-483A-C344D4AB2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160" y="1124744"/>
            <a:ext cx="4331014" cy="540659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A7EDD9D-83E7-129E-001D-5B3681077E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2492896"/>
            <a:ext cx="4324118" cy="154228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94176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3074" y="53752"/>
            <a:ext cx="8229600" cy="1143000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ПРОДУКТА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4701" y="1916832"/>
            <a:ext cx="86809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продукта можно рассчитать из учета всех комплектующих</a:t>
            </a:r>
          </a:p>
          <a:p>
            <a:pPr marL="342900" indent="-342900" algn="ctr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Датчик температуры и влажности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DHT11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540 рублей.</a:t>
            </a:r>
          </a:p>
          <a:p>
            <a:pPr marL="342900" indent="-342900" algn="ctr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Arduino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550 рублей.</a:t>
            </a:r>
          </a:p>
          <a:p>
            <a:pPr marL="342900" indent="-342900" algn="ctr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Соединительные провода (тип папа – папа) – 200 рублей.</a:t>
            </a:r>
          </a:p>
          <a:p>
            <a:pPr marL="342900" indent="-342900" algn="ctr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Макетная плата – 240 рублей.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чего можем сделать вывод о стоимости продукта</a:t>
            </a:r>
          </a:p>
        </p:txBody>
      </p:sp>
    </p:spTree>
    <p:extLst>
      <p:ext uri="{BB962C8B-B14F-4D97-AF65-F5344CB8AC3E}">
        <p14:creationId xmlns:p14="http://schemas.microsoft.com/office/powerpoint/2010/main" val="2789563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708920"/>
            <a:ext cx="8229600" cy="4525963"/>
          </a:xfrm>
        </p:spPr>
        <p:txBody>
          <a:bodyPr/>
          <a:lstStyle/>
          <a:p>
            <a:pPr marL="109728" indent="450000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 проекта: Максимов Андрей Алексеевич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КРАТКОЕ ОПИСАНИЕ ЧЛЕНОВ КОМАНДЫ</a:t>
            </a:r>
          </a:p>
        </p:txBody>
      </p:sp>
    </p:spTree>
    <p:extLst>
      <p:ext uri="{BB962C8B-B14F-4D97-AF65-F5344CB8AC3E}">
        <p14:creationId xmlns:p14="http://schemas.microsoft.com/office/powerpoint/2010/main" val="2769616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Итогом проекта стало успешное создание автономной метеостанции, способной эффективно отслеживать изменения температуры, влажности и других погодных условий в режиме реального времени. Разработка включает в себя надежное оборудование, точные датчики и удобное программное обеспечение для анализа данных. 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обеспечивает высокую точность измерений, проста в эксплуатации и позволяет адаптировать конфигурацию под конкретные нужды пользователей. Этот проект значительно упрощает процесс мониторинга погоды, делая его доступным для широкого круга потребителей, от фермеров и садоводов до исследователей и представителей бизнеса.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</a:t>
            </a:r>
          </a:p>
        </p:txBody>
      </p:sp>
    </p:spTree>
    <p:extLst>
      <p:ext uri="{BB962C8B-B14F-4D97-AF65-F5344CB8AC3E}">
        <p14:creationId xmlns:p14="http://schemas.microsoft.com/office/powerpoint/2010/main" val="1757117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</TotalTime>
  <Words>417</Words>
  <Application>Microsoft Office PowerPoint</Application>
  <PresentationFormat>Экран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ТЕХНИЧЕСКОЕ ЗАДАНИЕ  «МЕТЕОСТАНЦИЯ: МОНИТОРИНГ ТЕМПЕРАТУРЫ, ВЛАЖНОСТИ И ДРУГИХ ПОГОДНЫХ УСЛОВИЙ С ПОМОЩЬЮ ДАТЧИКОВ» </vt:lpstr>
      <vt:lpstr>ЦЕЛЬ</vt:lpstr>
      <vt:lpstr>ПОСТАНОВКА ПРОБЛЕМЫ</vt:lpstr>
      <vt:lpstr>ПРЕДЛАГАЕМОЕ РЕШЕНИЕ</vt:lpstr>
      <vt:lpstr>ПРОГРАММНЫЙ КОД (ЛИСТИНГ)</vt:lpstr>
      <vt:lpstr>СТОИМОСТЬ ПРОДУКТА</vt:lpstr>
      <vt:lpstr>КРАТКОЕ ОПИСАНИЕ ЧЛЕНОВ КОМАНДЫ</vt:lpstr>
      <vt:lpstr>ИТОГ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КУРСОВОЙ ПРОЕКТ  «РАЗРАБОТКА ПРОГРАММНОГО ОБЕСПЕЧЕНИЯ ДЛЯ МИКРОПРОЦЕССОРНОЙ СИСТЕМЫ ДИАГНОСТИКИ БЕЗОПАСНОСТИ МАНЕВРОВ АВТОМОБИЛЯ НА БАЗЕ ARDUINO» МДК.02.01. «Микропроцессорные системы» </dc:title>
  <dc:creator>Учебный ПК 101</dc:creator>
  <cp:lastModifiedBy>Учебный ПК 33</cp:lastModifiedBy>
  <cp:revision>5</cp:revision>
  <dcterms:created xsi:type="dcterms:W3CDTF">2025-02-20T06:30:02Z</dcterms:created>
  <dcterms:modified xsi:type="dcterms:W3CDTF">2025-03-21T08:58:27Z</dcterms:modified>
</cp:coreProperties>
</file>